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33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12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Plantitas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donde la Fran: Plataforma de Gestión de Ventas e Inventario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765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 presentación detalla la propuesta de desarrollo de una plataforma web integral para "Plantitas donde la Fran", diseñada para modernizar sus operaciones y potenciar su crecimiento. Exploraremos los objetivos, el alcance tecnológico y la metodología de trabajo.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864"/>
            <a:ext cx="739390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Conclusión y Llamado a la Acción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4199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plataforma web es una inversión estratégica que transformará la eficiencia operativa y el potencial de crecimiento de "Plantitas donde la Fran". Estamos listos para comenzar este emocionante viaje.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85849"/>
            <a:ext cx="2114074" cy="62376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211" y="4885849"/>
            <a:ext cx="3515916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8526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7663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Text 3"/>
          <p:cNvSpPr/>
          <p:nvPr/>
        </p:nvSpPr>
        <p:spPr>
          <a:xfrm>
            <a:off x="793790" y="3381970"/>
            <a:ext cx="3207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Definición del Proyecto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7238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 general, específicos y justificación.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8526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207663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7"/>
          <p:cNvSpPr/>
          <p:nvPr/>
        </p:nvSpPr>
        <p:spPr>
          <a:xfrm>
            <a:off x="7428548" y="3381970"/>
            <a:ext cx="31215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Alcance y Tecnologías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87238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Funcionalidades clave y herramientas de desarrollo.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6321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87171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Text 11"/>
          <p:cNvSpPr/>
          <p:nvPr/>
        </p:nvSpPr>
        <p:spPr>
          <a:xfrm>
            <a:off x="793790" y="5161478"/>
            <a:ext cx="32582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Metodología de Trabajo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65189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Kanban para eficiencia y flexibilidad.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6321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987171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Text 15"/>
          <p:cNvSpPr/>
          <p:nvPr/>
        </p:nvSpPr>
        <p:spPr>
          <a:xfrm>
            <a:off x="7428548" y="516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Próximos Pasos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65189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Conclusiones y acciones a seguir.</a:t>
            </a:r>
            <a:endParaRPr lang="en-US" sz="175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1616D6F-52D7-7BDB-F998-27E27D23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176" y="7613915"/>
            <a:ext cx="1794481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11878985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Definición del Proyecto: Optimización para el Crecimiento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0331" y="1559957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 General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0331" y="2101929"/>
            <a:ext cx="6316861" cy="169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una plataforma web de punto de venta (POS) y control de inventario robusta y fácil de usar para "Plantitas donde la Fran", optimizando el registro de ventas, la gestión de stock y la generación de reportes básicos para una toma de decisiones informada.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004" y="1812421"/>
            <a:ext cx="6316861" cy="63168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6063"/>
            <a:ext cx="48020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Específicos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856667"/>
            <a:ext cx="4196358" cy="3536752"/>
          </a:xfrm>
          <a:prstGeom prst="roundRect">
            <a:avLst>
              <a:gd name="adj" fmla="val 269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793790" y="2856667"/>
            <a:ext cx="121920" cy="353675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Text 3"/>
          <p:cNvSpPr/>
          <p:nvPr/>
        </p:nvSpPr>
        <p:spPr>
          <a:xfrm>
            <a:off x="1173004" y="3113961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Agilizar el Proceso de Venta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958709"/>
            <a:ext cx="355985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Permitir un registro rápido y eficiente de transacciones, reduciendo errores manuales y mejorando la experiencia del cliente.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56667"/>
            <a:ext cx="4196358" cy="3536752"/>
          </a:xfrm>
          <a:prstGeom prst="roundRect">
            <a:avLst>
              <a:gd name="adj" fmla="val 269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Shape 6"/>
          <p:cNvSpPr/>
          <p:nvPr/>
        </p:nvSpPr>
        <p:spPr>
          <a:xfrm>
            <a:off x="5216962" y="2856667"/>
            <a:ext cx="121920" cy="353675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7"/>
          <p:cNvSpPr/>
          <p:nvPr/>
        </p:nvSpPr>
        <p:spPr>
          <a:xfrm>
            <a:off x="5596176" y="3113961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Automatizar el Control de Inventario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6176" y="3958709"/>
            <a:ext cx="355985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Mantener un seguimiento preciso del stock en tiempo real, facilitando la identificación de productos bajos y la planificación de reabastecimiento.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856667"/>
            <a:ext cx="4196358" cy="3536752"/>
          </a:xfrm>
          <a:prstGeom prst="roundRect">
            <a:avLst>
              <a:gd name="adj" fmla="val 269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2" name="Shape 10"/>
          <p:cNvSpPr/>
          <p:nvPr/>
        </p:nvSpPr>
        <p:spPr>
          <a:xfrm>
            <a:off x="9640133" y="2856667"/>
            <a:ext cx="121920" cy="353675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Text 11"/>
          <p:cNvSpPr/>
          <p:nvPr/>
        </p:nvSpPr>
        <p:spPr>
          <a:xfrm>
            <a:off x="10019348" y="3113961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Generar Reportes Detallados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19348" y="3958709"/>
            <a:ext cx="35598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Proveer informes sobre ventas, inventario y rendimiento de productos para una mejor comprensión del negocio.</a:t>
            </a:r>
            <a:endParaRPr lang="en-US" sz="175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C622CA4-E971-69EA-3C85-A9369E21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488" y="7562544"/>
            <a:ext cx="2060911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6078"/>
            <a:ext cx="67203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Justificación: ¿Por qué ahora?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3227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digitalización es clave para escalar el negocio de "Plantitas donde la Fran". Actualmente, la gestión manual consume tiempo valioso y es propensa a errores, limitando el potencial de crecimiento. Esta plataforma permitirá: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8796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Reducir la carga administrativa.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3015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Minimizar pérdidas por desfase de inventario.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7235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Obtener información valiosa para estrategias de marketing y ventas.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7745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Mejorar la eficiencia operativa y la satisfacción del cliente.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83356"/>
            <a:ext cx="4885015" cy="48850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A452DC9-8448-FE19-B463-3A90E280F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1388" y="7686599"/>
            <a:ext cx="2339012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350"/>
            <a:ext cx="99362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Alcance del Proyecto: Funcionalidades Clave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6595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000613"/>
            <a:ext cx="29753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Punto de Venta (POS)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491032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de ventas, búsqueda de productos, cálculo automático de totales y gestión de pagos.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86595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000613"/>
            <a:ext cx="2950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Gestión de Inventario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491032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de productos, actualización de stock, alertas de bajo inventario y seguimiento de movimientos.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3336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168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Reportes Básicos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65844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Informes de ventas diarias/semanales/mensuales, stock actual y productos más vendidos.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03336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168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Gestión de Usuarios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65844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Administración de roles y permisos para el personal.</a:t>
            </a:r>
            <a:endParaRPr lang="en-US" sz="175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CC2C3E7-D225-8FBB-74F3-06A1C9A9D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4746" y="7603640"/>
            <a:ext cx="2032129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11286173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Tecnologías de Vanguardia para un Desarrollo Robusto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0331" y="1538883"/>
            <a:ext cx="631686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Hemos seleccionado un stack tecnológico moderno y eficiente para garantizar la escalabilidad, seguridad y rendimiento de la plataforma: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0331" y="2744748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dirty="0">
                <a:solidFill>
                  <a:srgbClr val="61DAF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una interfaz de usuario dinámica e interactiva.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0331" y="3495675"/>
            <a:ext cx="63168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dirty="0">
                <a:solidFill>
                  <a:srgbClr val="4B8BB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(Python) por su robustez, seguridad y rápido desarrollo.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0331" y="4246602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dirty="0">
                <a:solidFill>
                  <a:srgbClr val="0035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MariaDB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por su fiabilidad y rendimiento.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00" y="1812420"/>
            <a:ext cx="6316861" cy="63168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304"/>
            <a:ext cx="103384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Metodología Kanban: Agilidad y Transparencia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389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Adoptaremos la metodología Kanban para la gestión del proyecto, lo que permitirá: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6961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491032"/>
            <a:ext cx="3466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Visualización del Trabajo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8145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Tableros visuales para seguir el progreso de las tareas.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56961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491032"/>
            <a:ext cx="38103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Flexibilidad y Adaptabilidad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3981450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Priorización dinámica de tareas y fácil adaptación a cambios.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34069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Entregas Continuas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5585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Foco en la finalización de tareas y entregas incrementales.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34069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Mejora Continua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5585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Identificación de cuellos de botella y optimización de flujos de trabajo.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6734927-9928-B6B5-BC91-5955EAF7F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9955" y="7603641"/>
            <a:ext cx="1870679" cy="5430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378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Próximos Pasos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724388"/>
            <a:ext cx="13042821" cy="3801427"/>
          </a:xfrm>
          <a:prstGeom prst="roundRect">
            <a:avLst>
              <a:gd name="adj" fmla="val 2506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034070"/>
            <a:ext cx="354330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1748" y="3007876"/>
            <a:ext cx="3074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Cronograma Estimado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01748" y="3589020"/>
            <a:ext cx="12008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Fase 1 (Semanas 1-4):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Definición detallada de requisitos, diseño de interfaz y base de datos.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601748" y="4031218"/>
            <a:ext cx="12008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Fase 2 (Semanas 5-12):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Desarrollo del Punto de Venta y módulos de inventario.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601748" y="4473416"/>
            <a:ext cx="12008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Fase 3 (Semanas 13-16):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Implementación de reportes y pruebas exhaustivas.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601748" y="4915614"/>
            <a:ext cx="12008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Fase 4 (Semanas 17-18):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Despliegue, capacitación y soporte inicial.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601748" y="5482590"/>
            <a:ext cx="120080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cronograma es una estimación y se ajustará según el progreso y las necesidades emergentes, manteniendo siempre la transparencia a través de Kanban.</a:t>
            </a:r>
            <a:endParaRPr lang="en-US" sz="175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4D466D2-262C-6172-4332-777A11A6A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488" y="7583092"/>
            <a:ext cx="1982912" cy="5430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661</Words>
  <Application>Microsoft Office PowerPoint</Application>
  <PresentationFormat>Personalizado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Inter</vt:lpstr>
      <vt:lpstr>Inter Bold</vt:lpstr>
      <vt:lpstr>Inter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MAXIMILIANO ANDRES PINO CESPEDES</cp:lastModifiedBy>
  <cp:revision>2</cp:revision>
  <dcterms:created xsi:type="dcterms:W3CDTF">2025-09-02T21:35:07Z</dcterms:created>
  <dcterms:modified xsi:type="dcterms:W3CDTF">2025-09-02T21:38:20Z</dcterms:modified>
</cp:coreProperties>
</file>